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69" r:id="rId3"/>
    <p:sldId id="257" r:id="rId4"/>
    <p:sldId id="270" r:id="rId5"/>
    <p:sldId id="283" r:id="rId6"/>
    <p:sldId id="278" r:id="rId7"/>
    <p:sldId id="277" r:id="rId8"/>
    <p:sldId id="276" r:id="rId9"/>
    <p:sldId id="280" r:id="rId10"/>
    <p:sldId id="264" r:id="rId11"/>
    <p:sldId id="285" r:id="rId12"/>
    <p:sldId id="271" r:id="rId13"/>
    <p:sldId id="286" r:id="rId14"/>
    <p:sldId id="287" r:id="rId15"/>
    <p:sldId id="288" r:id="rId16"/>
    <p:sldId id="272" r:id="rId17"/>
    <p:sldId id="279" r:id="rId18"/>
    <p:sldId id="263" r:id="rId19"/>
    <p:sldId id="28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77" d="100"/>
          <a:sy n="77" d="100"/>
        </p:scale>
        <p:origin x="831"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rocdoctrave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2017GL0746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Recroded</a:t>
            </a:r>
            <a:r>
              <a:rPr lang="en-US" dirty="0"/>
              <a:t> by LANL</a:t>
            </a:r>
          </a:p>
        </p:txBody>
      </p:sp>
      <p:sp>
        <p:nvSpPr>
          <p:cNvPr id="3" name="Content Placeholder 2"/>
          <p:cNvSpPr>
            <a:spLocks noGrp="1"/>
          </p:cNvSpPr>
          <p:nvPr>
            <p:ph idx="1"/>
          </p:nvPr>
        </p:nvSpPr>
        <p:spPr/>
        <p:txBody>
          <a:bodyPr/>
          <a:lstStyle/>
          <a:p>
            <a:r>
              <a:rPr lang="en-US" dirty="0"/>
              <a:t>Lab simulation data; not real earthquake data</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 Recorded by LANL</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200883" y="1825625"/>
            <a:ext cx="6742234" cy="435133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higher volume of more aperiodic earthquake failures (than LANL’s study); can we predict laboratory earthquakes?</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lstStyle/>
          <a:p>
            <a:r>
              <a:rPr lang="en-US" dirty="0"/>
              <a:t>Random Forest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a:xfrm>
            <a:off x="628650" y="365126"/>
            <a:ext cx="7886700" cy="1325563"/>
          </a:xfrm>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277686" y="1825625"/>
            <a:ext cx="6588627" cy="4351338"/>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TBD Coefficient of Determination</a:t>
            </a:r>
          </a:p>
          <a:p>
            <a:r>
              <a:rPr lang="en-US" dirty="0"/>
              <a:t>TBD Mean Absolute Error</a:t>
            </a:r>
          </a:p>
          <a:p>
            <a:endParaRPr lang="en-US" dirty="0"/>
          </a:p>
        </p:txBody>
      </p:sp>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Earthquakes</a:t>
            </a:r>
          </a:p>
        </p:txBody>
      </p:sp>
      <p:sp>
        <p:nvSpPr>
          <p:cNvPr id="3" name="Content Placeholder 2"/>
          <p:cNvSpPr>
            <a:spLocks noGrp="1"/>
          </p:cNvSpPr>
          <p:nvPr>
            <p:ph idx="1"/>
          </p:nvPr>
        </p:nvSpPr>
        <p:spPr/>
        <p:txBody>
          <a:bodyPr/>
          <a:lstStyle/>
          <a:p>
            <a:r>
              <a:rPr lang="en-US" dirty="0"/>
              <a:t>Catastrophic Stick–Slip Failure Events</a:t>
            </a:r>
          </a:p>
          <a:p>
            <a:pPr lvl="1"/>
            <a:r>
              <a:rPr lang="en-US" dirty="0"/>
              <a:t>Stress builds between tectonic plates over time</a:t>
            </a:r>
          </a:p>
          <a:p>
            <a:pPr lvl="1"/>
            <a:r>
              <a:rPr lang="en-US" dirty="0"/>
              <a:t>Stress eventually overcomes friction</a:t>
            </a:r>
          </a:p>
          <a:p>
            <a:pPr lvl="1"/>
            <a:r>
              <a:rPr lang="en-US" dirty="0"/>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Classical Forecasting Method</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earthquakes occurring between 1857 and 1966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Slow Slip Earthquakes</a:t>
            </a:r>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76A9A"/>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24073" y="2438400"/>
            <a:ext cx="4939867" cy="3785419"/>
          </a:xfrm>
        </p:spPr>
        <p:txBody>
          <a:bodyPr>
            <a:normAutofit/>
          </a:bodyPr>
          <a:lstStyle/>
          <a:p>
            <a:r>
              <a:rPr lang="en-US" sz="1700" b="1" dirty="0"/>
              <a:t>Slow Slip Earthquakes</a:t>
            </a:r>
            <a:r>
              <a:rPr lang="en-US" sz="1700" dirty="0"/>
              <a:t>:</a:t>
            </a:r>
          </a:p>
          <a:p>
            <a:pPr lvl="1"/>
            <a:r>
              <a:rPr lang="en-US" sz="1700" dirty="0"/>
              <a:t>Occur very slowly</a:t>
            </a:r>
          </a:p>
          <a:p>
            <a:pPr lvl="1"/>
            <a:r>
              <a:rPr lang="en-US" sz="1700" dirty="0"/>
              <a:t>Undetectable without Instrumentation</a:t>
            </a:r>
          </a:p>
          <a:p>
            <a:pPr lvl="1"/>
            <a:r>
              <a:rPr lang="en-US" sz="1700" dirty="0"/>
              <a:t>Do not reach rates sufficient to radiate high-frequency seismic energy</a:t>
            </a:r>
          </a:p>
          <a:p>
            <a:pPr lvl="1"/>
            <a:r>
              <a:rPr lang="en-US" sz="1600" dirty="0"/>
              <a:t>Image from </a:t>
            </a:r>
            <a:r>
              <a:rPr lang="en-US" sz="1600" dirty="0">
                <a:hlinkClick r:id="rId3"/>
              </a:rPr>
              <a:t>http://www.rocdoctravel.com</a:t>
            </a:r>
            <a:endParaRPr lang="en-US" sz="1600" dirty="0"/>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Slow Slip Earthquakes</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May play a role in stress transfer and triggering of regular earthquakes </a:t>
            </a:r>
          </a:p>
          <a:p>
            <a:r>
              <a:rPr lang="en-US" dirty="0"/>
              <a:t>Behaviors arise near the threshold between stable and unstable failure (before a “Regular” Earthquake)</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This Has Already Been Studied</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lnSpcReduction="10000"/>
          </a:bodyPr>
          <a:lstStyle/>
          <a:p>
            <a:r>
              <a:rPr lang="en-US" i="1" dirty="0"/>
              <a:t>“Can the failure time of an upcoming laboratory earthquake be predicted using characteristics of only the continuously recorded acoustic signal?”</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t>- </a:t>
            </a:r>
            <a:r>
              <a:rPr lang="en-US" sz="2200" dirty="0" err="1"/>
              <a:t>Rouet</a:t>
            </a:r>
            <a:r>
              <a:rPr lang="en-US" sz="2200" dirty="0"/>
              <a:t>-Leduc Bertrand, Hulbert Claudia, Lubbers Nicholas, Barros </a:t>
            </a:r>
            <a:r>
              <a:rPr lang="en-US" sz="2200" dirty="0" err="1"/>
              <a:t>Kipton</a:t>
            </a:r>
            <a:r>
              <a:rPr lang="en-US" sz="2200" dirty="0"/>
              <a:t>, Humphreys Colin J., </a:t>
            </a:r>
            <a:r>
              <a:rPr lang="en-US" sz="2200" dirty="0" err="1"/>
              <a:t>JohnsonPaul</a:t>
            </a:r>
            <a:r>
              <a:rPr lang="en-US" sz="2200" dirty="0"/>
              <a:t> A. (2017, July 15). Machine Learning Predicts Laboratory Earthquakes. Retrieved from https://doi.org/10.1002/2017GL074677</a:t>
            </a:r>
            <a:endParaRPr lang="en-US" dirty="0"/>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Content Placeholder 4">
            <a:extLst>
              <a:ext uri="{FF2B5EF4-FFF2-40B4-BE49-F238E27FC236}">
                <a16:creationId xmlns:a16="http://schemas.microsoft.com/office/drawing/2014/main" id="{0E461226-9E58-4FA4-A851-6C07FDF58737}"/>
              </a:ext>
            </a:extLst>
          </p:cNvPr>
          <p:cNvPicPr>
            <a:picLocks noGrp="1" noChangeAspect="1"/>
          </p:cNvPicPr>
          <p:nvPr>
            <p:ph idx="1"/>
          </p:nvPr>
        </p:nvPicPr>
        <p:blipFill>
          <a:blip r:embed="rId2"/>
          <a:stretch>
            <a:fillRect/>
          </a:stretch>
        </p:blipFill>
        <p:spPr>
          <a:xfrm>
            <a:off x="2088492" y="252108"/>
            <a:ext cx="4717121" cy="4586493"/>
          </a:xfrm>
          <a:prstGeom prst="rect">
            <a:avLst/>
          </a:prstGeom>
        </p:spPr>
      </p:pic>
      <p:sp>
        <p:nvSpPr>
          <p:cNvPr id="6" name="Rectangle 5">
            <a:extLst>
              <a:ext uri="{FF2B5EF4-FFF2-40B4-BE49-F238E27FC236}">
                <a16:creationId xmlns:a16="http://schemas.microsoft.com/office/drawing/2014/main" id="{54565F47-B7C5-4010-BD20-0E23AF72211A}"/>
              </a:ext>
            </a:extLst>
          </p:cNvPr>
          <p:cNvSpPr/>
          <p:nvPr/>
        </p:nvSpPr>
        <p:spPr>
          <a:xfrm>
            <a:off x="1557336" y="4838601"/>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3"/>
              </a:rPr>
              <a:t>https://doi.org/10.1002/2017GL074677</a:t>
            </a:r>
            <a:endParaRPr lang="en-US" sz="1100" dirty="0"/>
          </a:p>
        </p:txBody>
      </p:sp>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There Have Been 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t>“we selected an experiment that exhibits a very aperiodic and more realistic behavior compared to the data we studied in our early work”.</a:t>
            </a:r>
          </a:p>
          <a:p>
            <a:pPr marL="457200" lvl="1" indent="0">
              <a:buNone/>
            </a:pPr>
            <a:endParaRPr lang="en-US" i="1" dirty="0"/>
          </a:p>
          <a:p>
            <a:pPr marL="457200" lvl="1" indent="0">
              <a:buNone/>
            </a:pPr>
            <a:r>
              <a:rPr lang="en-US" i="1" dirty="0"/>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610</Words>
  <Application>Microsoft Office PowerPoint</Application>
  <PresentationFormat>On-screen Show (4:3)</PresentationFormat>
  <Paragraphs>81</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ＭＳ Ｐゴシック</vt:lpstr>
      <vt:lpstr>Arial</vt:lpstr>
      <vt:lpstr>Calibri</vt:lpstr>
      <vt:lpstr>Calibri Light</vt:lpstr>
      <vt:lpstr>Office Theme</vt:lpstr>
      <vt:lpstr>Laboratory Earthquake Analysis</vt:lpstr>
      <vt:lpstr>Regular Earthquakes</vt:lpstr>
      <vt:lpstr>The Classical Forecasting Method</vt:lpstr>
      <vt:lpstr>Slow Slip Earthquakes</vt:lpstr>
      <vt:lpstr>Slow Slip Earthquakes</vt:lpstr>
      <vt:lpstr>This Has Already Been Studied</vt:lpstr>
      <vt:lpstr>PowerPoint Presentation</vt:lpstr>
      <vt:lpstr>There Have Been Advances in Technology</vt:lpstr>
      <vt:lpstr>Los Alamos National Laboratory -</vt:lpstr>
      <vt:lpstr>Data Recroded by LANL</vt:lpstr>
      <vt:lpstr>Data Recorded by LANL</vt:lpstr>
      <vt:lpstr>Problem Statement</vt:lpstr>
      <vt:lpstr>Methodology</vt:lpstr>
      <vt:lpstr>Results</vt:lpstr>
      <vt:lpstr>Results</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Daniel Davieau</cp:lastModifiedBy>
  <cp:revision>6</cp:revision>
  <dcterms:created xsi:type="dcterms:W3CDTF">2019-06-29T19:22:32Z</dcterms:created>
  <dcterms:modified xsi:type="dcterms:W3CDTF">2019-07-07T13:02:39Z</dcterms:modified>
</cp:coreProperties>
</file>